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8" r:id="rId4"/>
    <p:sldId id="259" r:id="rId5"/>
    <p:sldId id="260" r:id="rId6"/>
    <p:sldId id="261" r:id="rId7"/>
    <p:sldId id="263" r:id="rId8"/>
    <p:sldId id="264" r:id="rId9"/>
    <p:sldId id="273" r:id="rId10"/>
    <p:sldId id="265" r:id="rId11"/>
    <p:sldId id="266" r:id="rId12"/>
    <p:sldId id="267" r:id="rId13"/>
    <p:sldId id="26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1E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6BDEE-24FE-4589-9547-74C0D97421A8}" type="datetimeFigureOut">
              <a:rPr lang="ru-RU" smtClean="0"/>
              <a:t>19.07.2019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8A8E8-C2D0-4AD8-BF31-02709BF0D5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89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fominskoesp.ru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bg2"/>
            </a:gs>
            <a:gs pos="36000">
              <a:schemeClr val="tx2">
                <a:lumMod val="20000"/>
                <a:lumOff val="80000"/>
              </a:schemeClr>
            </a:gs>
            <a:gs pos="57000">
              <a:schemeClr val="tx2">
                <a:lumMod val="40000"/>
                <a:lumOff val="60000"/>
              </a:schemeClr>
            </a:gs>
            <a:gs pos="92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hangingPunct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исполняющего обязанности главы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 Администрации Фоминского сельского поселения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«Об итогах работы Администрации за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первое полугодие 2019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года»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1000">
              <a:schemeClr val="bg1"/>
            </a:gs>
            <a:gs pos="78000">
              <a:srgbClr val="BFF1EC"/>
            </a:gs>
            <a:gs pos="97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7"/>
            <a:ext cx="4392488" cy="3642959"/>
          </a:xfrm>
        </p:spPr>
        <p:txBody>
          <a:bodyPr>
            <a:noAutofit/>
          </a:bodyPr>
          <a:lstStyle/>
          <a:p>
            <a:r>
              <a:rPr lang="ru-RU" sz="3200" kern="150" dirty="0" smtClean="0">
                <a:latin typeface="Times New Roman"/>
                <a:ea typeface="Times New Roman"/>
              </a:rPr>
              <a:t> </a:t>
            </a:r>
            <a:r>
              <a:rPr lang="ru-RU" sz="3200" b="1" kern="150" dirty="0" smtClean="0">
                <a:latin typeface="Times New Roman"/>
                <a:ea typeface="Times New Roman"/>
              </a:rPr>
              <a:t>За </a:t>
            </a:r>
            <a:r>
              <a:rPr lang="ru-RU" sz="3200" b="1" kern="150" dirty="0" smtClean="0">
                <a:latin typeface="Times New Roman"/>
                <a:ea typeface="Times New Roman"/>
              </a:rPr>
              <a:t> первое полугодие 2019 года </a:t>
            </a:r>
            <a:r>
              <a:rPr lang="ru-RU" sz="3200" b="1" kern="150" dirty="0" smtClean="0">
                <a:latin typeface="Times New Roman"/>
                <a:ea typeface="Times New Roman"/>
              </a:rPr>
              <a:t>было </a:t>
            </a:r>
            <a:r>
              <a:rPr lang="ru-RU" sz="3200" b="1" kern="150" dirty="0">
                <a:latin typeface="Times New Roman"/>
                <a:ea typeface="Times New Roman"/>
              </a:rPr>
              <a:t>составлено </a:t>
            </a:r>
            <a:r>
              <a:rPr lang="ru-RU" sz="3200" b="1" kern="150" dirty="0" smtClean="0">
                <a:latin typeface="Times New Roman"/>
                <a:ea typeface="Times New Roman"/>
              </a:rPr>
              <a:t>16 </a:t>
            </a:r>
            <a:r>
              <a:rPr lang="ru-RU" sz="3200" b="1" kern="150" dirty="0" smtClean="0">
                <a:latin typeface="Times New Roman"/>
                <a:ea typeface="Times New Roman"/>
              </a:rPr>
              <a:t>протоколов об административных правонарушениях</a:t>
            </a:r>
            <a:endParaRPr lang="ru-RU" sz="3200" b="1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520764" cy="262769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026" name="Picture 2" descr="C:\Users\Л.В.Кучеренко\Downloads\20190711_134436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2" y="4005064"/>
            <a:ext cx="3164160" cy="237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.В.Кучеренко\Downloads\Telegram Desktop\photo_2019-07-19_15-07-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4791"/>
            <a:ext cx="3611713" cy="270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8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1000">
              <a:schemeClr val="bg1"/>
            </a:gs>
            <a:gs pos="78000">
              <a:srgbClr val="BFF1EC"/>
            </a:gs>
            <a:gs pos="97000">
              <a:schemeClr val="accent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4114800" cy="2858488"/>
          </a:xfrm>
        </p:spPr>
        <p:txBody>
          <a:bodyPr>
            <a:normAutofit/>
          </a:bodyPr>
          <a:lstStyle/>
          <a:p>
            <a:r>
              <a:rPr lang="ru-RU" sz="2800" b="1" kern="150" dirty="0">
                <a:latin typeface="Times New Roman"/>
                <a:ea typeface="Times New Roman"/>
              </a:rPr>
              <a:t>Спортсмены нашего поселения на протяжении ряда лет являются чемпионами по волейболу</a:t>
            </a:r>
            <a:endParaRPr lang="ru-RU" sz="2800" b="1" dirty="0"/>
          </a:p>
        </p:txBody>
      </p:sp>
      <p:pic>
        <p:nvPicPr>
          <p:cNvPr id="11266" name="Picture 2" descr="C:\Users\Л.В.Кучеренко\Downloads\photo_2018-11-14_11-57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3192"/>
            <a:ext cx="3456384" cy="2679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1267" name="Picture 3" descr="C:\Users\Л.В.Кучеренко\Downloads\photo_2018-11-14_11-57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888432" cy="2916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268" name="Picture 4" descr="C:\Users\Л.В.Кучеренко\Downloads\photo_2018-11-14_15-47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19"/>
            <a:ext cx="3024336" cy="40324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2818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33000">
              <a:schemeClr val="bg1"/>
            </a:gs>
            <a:gs pos="78000">
              <a:srgbClr val="BFF1EC"/>
            </a:gs>
            <a:gs pos="97000">
              <a:schemeClr val="accent6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632301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kern="150" dirty="0" smtClean="0">
                <a:latin typeface="Times New Roman"/>
                <a:ea typeface="Times New Roman"/>
              </a:rPr>
              <a:t>День </a:t>
            </a:r>
            <a:r>
              <a:rPr lang="ru-RU" sz="5400" b="1" kern="150" dirty="0" smtClean="0">
                <a:latin typeface="Times New Roman"/>
                <a:ea typeface="Times New Roman"/>
              </a:rPr>
              <a:t>Победы</a:t>
            </a:r>
            <a:endParaRPr lang="ru-RU" sz="5400" b="1" dirty="0"/>
          </a:p>
        </p:txBody>
      </p:sp>
      <p:pic>
        <p:nvPicPr>
          <p:cNvPr id="3074" name="Picture 2" descr="C:\Users\Л.В.Кучеренко\Downloads\Telegram Desktop\photo_2019-07-19_15-10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349216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.В.Кучеренко\Downloads\Telegram Desktop\photo_2019-07-19_15-10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14" y="248207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.В.Кучеренко\Downloads\Telegram Desktop\photo_2019-07-19_15-13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464496" cy="3674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30000">
              <a:schemeClr val="tx2">
                <a:lumMod val="20000"/>
                <a:lumOff val="80000"/>
              </a:schemeClr>
            </a:gs>
            <a:gs pos="62000">
              <a:schemeClr val="tx2">
                <a:lumMod val="40000"/>
                <a:lumOff val="60000"/>
              </a:schemeClr>
            </a:gs>
            <a:gs pos="89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6250706"/>
          </a:xfrm>
        </p:spPr>
        <p:txBody>
          <a:bodyPr>
            <a:noAutofit/>
          </a:bodyPr>
          <a:lstStyle/>
          <a:p>
            <a:pPr hangingPunct="0"/>
            <a:r>
              <a:rPr lang="ru-RU" sz="4800" b="1" u="sng" dirty="0">
                <a:latin typeface="Times New Roman" pitchFamily="18" charset="0"/>
                <a:cs typeface="Times New Roman" pitchFamily="18" charset="0"/>
              </a:rPr>
              <a:t>ДНД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Задачей добровольной народной дружины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является оказание помощи государственным правоохранительным органам в охране общественного порядка.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 ДНД входят 9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человек. Они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следят за порядком при проведении массовых мероприятий,  проводят патрулирование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общественным местам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ночное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 суток.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098" name="Picture 2" descr="C:\Users\Л.В.Кучеренко\Downloads\Telegram Desktop\photo_2019-02-14_12-48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09" y="3356992"/>
            <a:ext cx="4273891" cy="32054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4099" name="Picture 3" descr="C:\Users\Л.В.Кучеренко\Downloads\IMG_20150304_145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2185988" cy="29146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398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.В.Кучеренко\Downloads\3 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20472" cy="61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4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819" y="240702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Планы на 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второе полугодие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2019 г.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муниципальную собственность земельные участки, находящиеся под пешеходными дорожками. После этой процедуры можно будет проводить  ремонтные работы пешеходных дорожек.</a:t>
            </a:r>
          </a:p>
          <a:p>
            <a:pPr lvl="0" hangingPunct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муниципальную собственность бесхозные объекты, а именно контора, столовая, ПТО, легковые гаражи.</a:t>
            </a:r>
          </a:p>
          <a:p>
            <a:pPr lvl="0" hangingPunct="0"/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внутрипоселковой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</a:t>
            </a:r>
          </a:p>
          <a:p>
            <a:pPr lvl="0" hangingPunct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Отремонтировать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пришедшие в негодность части изгороди в центральном  парке.</a:t>
            </a:r>
          </a:p>
          <a:p>
            <a:pPr lvl="0" hangingPunct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Произвести частичный ремонт УАЗа.</a:t>
            </a:r>
          </a:p>
          <a:p>
            <a:pPr lvl="0" hangingPunct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Покрасить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изгородь на кладбище.</a:t>
            </a:r>
          </a:p>
          <a:p>
            <a:pPr lvl="0" hangingPunct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Отремонтировать крышу навеса на базарной площади.</a:t>
            </a:r>
          </a:p>
          <a:p>
            <a:pPr lvl="0" hangingPunct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оптическое волокно в Администрацию.</a:t>
            </a:r>
          </a:p>
        </p:txBody>
      </p:sp>
    </p:spTree>
    <p:extLst>
      <p:ext uri="{BB962C8B-B14F-4D97-AF65-F5344CB8AC3E}">
        <p14:creationId xmlns:p14="http://schemas.microsoft.com/office/powerpoint/2010/main" val="19304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6012" y="2132856"/>
            <a:ext cx="98616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Доклад окончен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hangingPunct="0"/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Всем спасибо за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2000">
              <a:srgbClr val="85C2FF"/>
            </a:gs>
            <a:gs pos="41000">
              <a:srgbClr val="C4D6EB"/>
            </a:gs>
            <a:gs pos="62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03" y="369374"/>
            <a:ext cx="8507288" cy="113813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548680"/>
            <a:ext cx="85788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первом полугодии 2019 года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благоустройство: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приобретение и установка детского спортивно-игрового комплекса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112,2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обслуживание сетей энергоснабжения и обрезка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деревьев - 50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Расходы на содержание МБУК «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Фоминский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СДК»  - 1 650 000,00 рублей</a:t>
            </a:r>
          </a:p>
          <a:p>
            <a:pPr marL="285750" indent="-285750">
              <a:buFontTx/>
              <a:buChar char="-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80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01.07.2019г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составила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1023 человека: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. Фомин -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913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х. Алексеев - 40 человек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х. Потапенко - 70 человек.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воинском учете сельского поселения состоит – 151 человек, подлежат призыву на  воинскую службу – 20 человека.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29000">
              <a:srgbClr val="85C2FF"/>
            </a:gs>
            <a:gs pos="57000">
              <a:srgbClr val="C4D6EB"/>
            </a:gs>
            <a:gs pos="79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hlinkClick r:id="rId2"/>
              </a:rPr>
              <a:t>https://fominskoesp.ru</a:t>
            </a:r>
            <a:r>
              <a:rPr lang="en-US" b="1" u="sng" dirty="0" smtClean="0">
                <a:hlinkClick r:id="rId2"/>
              </a:rPr>
              <a:t>/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pic>
        <p:nvPicPr>
          <p:cNvPr id="1026" name="Picture 2" descr="C:\Users\Л.В.Кучеренко\Desktop\Screensho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58431"/>
            <a:ext cx="8352927" cy="500264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60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.В.Кучеренко\Downloads\GoGsfUKLXK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" y="188640"/>
            <a:ext cx="9142437" cy="6256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64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2000">
              <a:srgbClr val="85C2FF"/>
            </a:gs>
            <a:gs pos="63000">
              <a:srgbClr val="C4D6EB"/>
            </a:gs>
            <a:gs pos="97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Установка детской игровой площадки в парке хутора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.В.Кучеренко\Downloads\20190713_102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2562809" cy="341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.В.Кучеренко\Downloads\20190713_101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35494"/>
            <a:ext cx="3489852" cy="46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14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6000">
              <a:srgbClr val="85C2FF"/>
            </a:gs>
            <a:gs pos="63000">
              <a:srgbClr val="C4D6EB"/>
            </a:gs>
            <a:gs pos="97000">
              <a:schemeClr val="accent2">
                <a:lumMod val="20000"/>
                <a:lumOff val="8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 значимые объекты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Л.В.Кучеренко\Pictures\администрация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96470"/>
            <a:ext cx="2952327" cy="18495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124" name="Picture 4" descr="C:\Users\Л.В.Кучеренко\Pictures\фото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002740" cy="21394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5125" name="Picture 5" descr="IMG_39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2" y="1700808"/>
            <a:ext cx="3448445" cy="258663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126" name="Picture 6" descr="E:\Documents and Settings\Fomin\Мои документы\Мои рисунки\Организатор клипов (Microsoft)\Изображение 1391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13" y="4068597"/>
            <a:ext cx="3303282" cy="24774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60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1000">
              <a:schemeClr val="bg1"/>
            </a:gs>
            <a:gs pos="78000">
              <a:srgbClr val="BFF1EC"/>
            </a:gs>
            <a:gs pos="97000">
              <a:schemeClr val="accent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607" y="692696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Опашка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периметру территории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хутора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Фомин</a:t>
            </a:r>
          </a:p>
        </p:txBody>
      </p:sp>
      <p:pic>
        <p:nvPicPr>
          <p:cNvPr id="7170" name="Picture 2" descr="C:\Users\Л.В.Кучеренко\Downloads\Telegram Desktop\photo_2019-02-14_13-56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9" y="2780928"/>
            <a:ext cx="4101801" cy="30763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5047320" y="908720"/>
            <a:ext cx="3574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1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День Древонасаждения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Л.В.Кучеренко\Downloads\20181008_143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87876" y="2800063"/>
            <a:ext cx="4093056" cy="30697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618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bg2"/>
            </a:gs>
            <a:gs pos="46000">
              <a:schemeClr val="tx2">
                <a:lumMod val="20000"/>
                <a:lumOff val="80000"/>
              </a:schemeClr>
            </a:gs>
            <a:gs pos="66000">
              <a:schemeClr val="tx2">
                <a:lumMod val="40000"/>
                <a:lumOff val="60000"/>
              </a:schemeClr>
            </a:gs>
            <a:gs pos="92000">
              <a:schemeClr val="accent2">
                <a:lumMod val="40000"/>
                <a:lumOff val="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Л.В.Кучеренко\Downloads\13.06 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504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Л.В.Кучеренко\Downloads\2013-04-12-11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847734" cy="272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Л.В.Кучеренко\Downloads\20181008_145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0547" y="787207"/>
            <a:ext cx="4212468" cy="31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Л.В.Кучеренко\Downloads\1 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6302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51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110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Отчет  исполняющего обязанности главы  Администрации Фоминского сельского поселения «Об итогах работы Администрации за первое полугодие 2019 года» </vt:lpstr>
      <vt:lpstr> </vt:lpstr>
      <vt:lpstr> Численность населения на 01.07.2019г. составила 1023 человека:  х. Фомин - 913 человек,  х. Алексеев - 40 человек,  х. Потапенко - 70 человек.   На воинском учете сельского поселения состоит – 151 человек, подлежат призыву на  воинскую службу – 20 человека. </vt:lpstr>
      <vt:lpstr>https://fominskoesp.ru/ </vt:lpstr>
      <vt:lpstr>Презентация PowerPoint</vt:lpstr>
      <vt:lpstr>Установка детской игровой площадки в парке хутора</vt:lpstr>
      <vt:lpstr> социально значимые объекты</vt:lpstr>
      <vt:lpstr>Презентация PowerPoint</vt:lpstr>
      <vt:lpstr>Презентация PowerPoint</vt:lpstr>
      <vt:lpstr> За  первое полугодие 2019 года было составлено 16 протоколов об административных правонарушениях</vt:lpstr>
      <vt:lpstr>Спортсмены нашего поселения на протяжении ряда лет являются чемпионами по волейболу</vt:lpstr>
      <vt:lpstr>Презентация PowerPoint</vt:lpstr>
      <vt:lpstr>ДНД   Задачей добровольной народной дружины является оказание помощи государственным правоохранительным органам в охране общественного порядка.  В состав ДНД входят 9 человек. Они следят за порядком при проведении массовых мероприятий,  проводят патрулирование  по общественным местам в ночное время суток.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исполняющего обязанности главы  Администрации Фоминского сельского поселения «Об итогах работы Администрации за первое полугодие 2018 года</dc:title>
  <dc:creator>Л.В.Кучеренко</dc:creator>
  <cp:lastModifiedBy>Л.В.Кучеренко</cp:lastModifiedBy>
  <cp:revision>42</cp:revision>
  <dcterms:created xsi:type="dcterms:W3CDTF">2019-02-14T05:40:18Z</dcterms:created>
  <dcterms:modified xsi:type="dcterms:W3CDTF">2019-07-19T12:59:52Z</dcterms:modified>
</cp:coreProperties>
</file>